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2784475"/>
            <a:ext cx="5676900" cy="1289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268730"/>
            <a:ext cx="1094740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6309360"/>
            <a:ext cx="931545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5165" y="126873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5165" y="384683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5165" y="620712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836930"/>
            <a:ext cx="979805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2165" y="77787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1285" y="77787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1285" y="134112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6845" y="4287520"/>
            <a:ext cx="477139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6845" y="4851400"/>
            <a:ext cx="477139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6845" y="5415280"/>
            <a:ext cx="4771390" cy="932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